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620688"/>
            <a:ext cx="7637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Семейный альбом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7530" y="198884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77281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Юность, опаленная войной...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pic>
        <p:nvPicPr>
          <p:cNvPr id="5" name="Picture 2" descr="https://sun3-11.userapi.com/pGc7zEvr0SMXSse6DlBdURsj0CK78n0XxtPwdA/Qr50d6lNJ5M.jpg"/>
          <p:cNvPicPr>
            <a:picLocks noChangeAspect="1" noChangeArrowheads="1"/>
          </p:cNvPicPr>
          <p:nvPr/>
        </p:nvPicPr>
        <p:blipFill>
          <a:blip r:embed="rId3" cstate="print"/>
          <a:srcRect t="11111" b="16667"/>
          <a:stretch>
            <a:fillRect/>
          </a:stretch>
        </p:blipFill>
        <p:spPr bwMode="auto">
          <a:xfrm>
            <a:off x="1763688" y="2708920"/>
            <a:ext cx="4248472" cy="3068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s://sun3-13.userapi.com/myqRF7qwbFZS-YXsB3SEDB1eReLvRG6pyLVg_w/JWZP0FlxC5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2864373" cy="38324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s://sun3-11.userapi.com/e-X_U_bKb1HmRVdxqCqyhZazFmUww7lKYLEwnw/hAcj__n3nMc.jpg"/>
          <p:cNvPicPr>
            <a:picLocks noChangeAspect="1" noChangeArrowheads="1"/>
          </p:cNvPicPr>
          <p:nvPr/>
        </p:nvPicPr>
        <p:blipFill>
          <a:blip r:embed="rId4" cstate="print"/>
          <a:srcRect l="6260" r="65962" b="62963"/>
          <a:stretch>
            <a:fillRect/>
          </a:stretch>
        </p:blipFill>
        <p:spPr bwMode="auto">
          <a:xfrm>
            <a:off x="4860032" y="908720"/>
            <a:ext cx="3528392" cy="35283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59632" y="479715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Обухов Иван Михайлович                         Обухова </a:t>
            </a:r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Федосья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Ивановна</a:t>
            </a:r>
          </a:p>
          <a:p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19.11.1901 – 11.03.1967                              04.06.1905</a:t>
            </a: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1985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(муж)</a:t>
            </a: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(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жена)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0"/>
            <a:ext cx="9144000" cy="6858000"/>
          </a:xfrm>
          <a:prstGeom prst="rect">
            <a:avLst/>
          </a:prstGeom>
        </p:spPr>
      </p:pic>
      <p:pic>
        <p:nvPicPr>
          <p:cNvPr id="18434" name="Picture 2" descr="https://sun3-10.userapi.com/-gyhdRZVUljVE_2yrPPnzMG3HnrDZEnHkaMFWg/-Qr_lhltWoE.jpg"/>
          <p:cNvPicPr>
            <a:picLocks noChangeAspect="1" noChangeArrowheads="1"/>
          </p:cNvPicPr>
          <p:nvPr/>
        </p:nvPicPr>
        <p:blipFill>
          <a:blip r:embed="rId3" cstate="print"/>
          <a:srcRect t="9750" r="1818"/>
          <a:stretch>
            <a:fillRect/>
          </a:stretch>
        </p:blipFill>
        <p:spPr bwMode="auto">
          <a:xfrm>
            <a:off x="1187624" y="692696"/>
            <a:ext cx="2830887" cy="3469581"/>
          </a:xfrm>
          <a:prstGeom prst="rect">
            <a:avLst/>
          </a:prstGeom>
          <a:noFill/>
        </p:spPr>
      </p:pic>
      <p:pic>
        <p:nvPicPr>
          <p:cNvPr id="2050" name="Picture 2" descr="https://sun3-12.userapi.com/N_xxSK8sZsDBkneaPUy4gl_2NXY2poDTnLQQJg/J2NYG6MAF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92696"/>
            <a:ext cx="2592288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472166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221088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Тютиков</a:t>
            </a:r>
            <a:r>
              <a:rPr lang="ru-RU" dirty="0" smtClean="0">
                <a:solidFill>
                  <a:srgbClr val="00B050"/>
                </a:solidFill>
              </a:rPr>
              <a:t> Федор </a:t>
            </a:r>
            <a:r>
              <a:rPr lang="ru-RU" dirty="0" err="1" smtClean="0">
                <a:solidFill>
                  <a:srgbClr val="00B050"/>
                </a:solidFill>
              </a:rPr>
              <a:t>Фотеевич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          1897 – 1963 (муж)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1600" i="1" dirty="0" smtClean="0">
                <a:solidFill>
                  <a:srgbClr val="00B050"/>
                </a:solidFill>
              </a:rPr>
              <a:t>Воевал, был ранен в ногу ( </a:t>
            </a:r>
            <a:r>
              <a:rPr lang="ru-RU" sz="1600" i="1" dirty="0" err="1" smtClean="0">
                <a:solidFill>
                  <a:srgbClr val="00B050"/>
                </a:solidFill>
              </a:rPr>
              <a:t>ногу</a:t>
            </a:r>
            <a:r>
              <a:rPr lang="ru-RU" sz="1600" i="1" dirty="0" smtClean="0">
                <a:solidFill>
                  <a:srgbClr val="00B050"/>
                </a:solidFill>
              </a:rPr>
              <a:t> ампутировали), в 1942 году комиссовали, был награжден орденом Отечественной войны. Вернувшись домой работал в колхозе.</a:t>
            </a:r>
            <a:endParaRPr lang="ru-RU" sz="1600" i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4221088"/>
            <a:ext cx="352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Тютикова</a:t>
            </a:r>
            <a:r>
              <a:rPr lang="ru-RU" dirty="0" smtClean="0">
                <a:solidFill>
                  <a:srgbClr val="00B050"/>
                </a:solidFill>
              </a:rPr>
              <a:t> Матрона Самсоновна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                 1905 – 1983 (жена)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1600" i="1" dirty="0" smtClean="0">
                <a:solidFill>
                  <a:srgbClr val="00B050"/>
                </a:solidFill>
              </a:rPr>
              <a:t>Воспитала 8 детей, имеет медаль "Мать- героиня"</a:t>
            </a:r>
            <a:br>
              <a:rPr lang="ru-RU" sz="1600" i="1" dirty="0" smtClean="0">
                <a:solidFill>
                  <a:srgbClr val="00B050"/>
                </a:solidFill>
              </a:rPr>
            </a:br>
            <a:endParaRPr lang="ru-RU" sz="16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4" name="Picture 2" descr="https://sun3-13.userapi.com/DmfnH3nyAijCKYJRj-pbcWx1Ao6buL0Dp9ovCg/bUO3mlJwhDo.jpg"/>
          <p:cNvPicPr>
            <a:picLocks noChangeAspect="1" noChangeArrowheads="1"/>
          </p:cNvPicPr>
          <p:nvPr/>
        </p:nvPicPr>
        <p:blipFill>
          <a:blip r:embed="rId3" cstate="print"/>
          <a:srcRect t="12162" r="1420" b="16216"/>
          <a:stretch>
            <a:fillRect/>
          </a:stretch>
        </p:blipFill>
        <p:spPr bwMode="auto">
          <a:xfrm>
            <a:off x="1259632" y="764704"/>
            <a:ext cx="3286554" cy="4248472"/>
          </a:xfrm>
          <a:prstGeom prst="rect">
            <a:avLst/>
          </a:prstGeom>
          <a:noFill/>
        </p:spPr>
      </p:pic>
      <p:pic>
        <p:nvPicPr>
          <p:cNvPr id="18436" name="Picture 4" descr="https://sun3-10.userapi.com/GvdWcwjbCMmiQy6Vr58ThKh-K5cHuNJxJWrY4A/2-L63K7MdK4.jpg"/>
          <p:cNvPicPr>
            <a:picLocks noChangeAspect="1" noChangeArrowheads="1"/>
          </p:cNvPicPr>
          <p:nvPr/>
        </p:nvPicPr>
        <p:blipFill>
          <a:blip r:embed="rId4" cstate="print"/>
          <a:srcRect t="12857" r="-1671" b="15714"/>
          <a:stretch>
            <a:fillRect/>
          </a:stretch>
        </p:blipFill>
        <p:spPr bwMode="auto">
          <a:xfrm>
            <a:off x="4975245" y="836712"/>
            <a:ext cx="3341171" cy="41764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515719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отец                         сын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1052736"/>
            <a:ext cx="55880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Никто не забыт,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ничто не забыто…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Могила Неизвестного Солдата — Rethinking Rus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52936"/>
            <a:ext cx="4896544" cy="3264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58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2020-05-08T08:31:02Z</dcterms:created>
  <dcterms:modified xsi:type="dcterms:W3CDTF">2020-05-12T15:32:04Z</dcterms:modified>
</cp:coreProperties>
</file>